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7" d="100"/>
          <a:sy n="77" d="100"/>
        </p:scale>
        <p:origin x="4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16306-7582-41E1-A305-A4B938E98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A9B8C-5C6B-4486-9D05-A8D237D3C6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E2533-8761-42C4-BDED-C36D0F621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EBE89-00E7-44DD-8F1E-4EC315778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74E5F-C50B-42CF-9690-188984AC2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629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E215E-B7F9-4C73-8E0C-FCCE23525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1FCA6-65EF-494F-8660-5A116B4FE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CBC28-DFA6-4FE9-BF70-A29E1E365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CC959-D695-459F-8D68-BDDEE90DD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89954-FD77-4EB4-9691-CB44B02FD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43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D49D7-1321-4EAE-BAD5-22620A1F4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4A135-81E7-46CA-B02F-943AF74965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40D6B-9463-4810-9BA1-48950C67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A75AA-FDF9-4562-8663-B22B9CF48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0426F-D00E-489B-931F-8C08486C3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28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A38F4-2EDD-4C41-BEBC-B6E973C76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06B7E-19CE-4D1F-8D3C-6E11A91C3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3D3F2-B53B-4D86-84D3-207C0E117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9E63B-9177-4729-B45D-3EF49906D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6C6D5-E5A9-407C-8B37-FB1F11A76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5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880EA-75E1-4370-945F-DCEAFB054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C2248-6731-40F9-AEE1-876FF2163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F9559-02F2-4693-A915-4F1CEF9D9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13815-1290-46F0-A2BE-2BE9C5154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1137D-A75A-46D1-82CC-1BB867C05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CFF86-6B22-4848-ADD3-2C9484C97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3ED51-569F-4003-9654-59EE4C1CF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4B31E-86A7-4642-9B0C-F783D6461C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2DB491-9D2D-45D1-A777-5FD541997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08596-D7F9-4F2D-98A0-197F5C878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797695-B69C-4054-AD60-7831056B7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16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FDBF1-7998-4DE3-A830-9000FE8E9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50087-9572-4A43-A6C0-4190FD8E7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E45A5-434C-4551-B015-793AEDD5D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13195A-0250-4173-8FA2-95EB89BB70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A5256A-8427-43F8-A726-E3417479D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D3F784-A28D-450A-9EBC-365972623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35A707-CE4B-4691-9D09-F3239FA92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E8B317-7C84-433F-B0ED-449FC881C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51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B1EB6-CD8F-44E2-9976-D800F1753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AFEC51-CBD7-40D7-8209-ED7B0ECAB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15AB67-1CAD-43E5-876C-3B3D6D8AA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F751E6-D3BE-4FA8-AB91-32F022A07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70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D7F419-B2FF-4F54-A637-538C1E549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B7C76-F9BB-4845-8595-CA666AB4F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92FAB-9258-4C3F-9243-65BA58AB3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6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B0FD5-31D3-47D0-8FE1-C4D8E90E2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36678-A91F-4B29-92E6-B8689FAA5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2BD267-47AE-4FDC-8D41-5E3D09EF7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3E40C-D97E-4DCC-B73E-3A4FB7A01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546B2D-B0C1-459B-BF36-7E0B990F6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0148A6-1318-408B-B556-2E758E3F7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88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8CA7F-5144-469D-8273-01061ED1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ABDCB6-10BC-4AF2-A383-C37A4CF0F2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36C238-9699-4AF6-BD31-3C165F412E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667B5-4C45-4340-B5AE-FFE9C643A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583AA-817B-4076-AC32-C919836BF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AD488-59C0-464C-98C6-BEA285931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8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018C67-6B91-4894-B164-B770091B3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9DF9CC-A5C1-4B79-BB86-144134843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3E4DF-79F7-44E2-ADE8-EB6B3D21D7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BB252-F059-4668-B3D5-5B0066418FB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2589FA-C48F-4C14-AE5B-FAD18B65B2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5B5AE-4110-484C-A5FF-301535020E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739ED-1FA3-4829-8B79-09153E193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694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39A8-326B-4316-815E-EC1ECA9DC3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B6D99-B59E-4F05-8A7A-6122119909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BD43AD-51E0-4461-9E53-56B8CDCA5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841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D1ADC-6D65-4DD9-BCC0-CEFC91A11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74A5D-00BB-42AD-99D5-5E881F0D1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379BE-A039-4558-86AD-846F6E198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069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BB7-EE4A-4EF5-AE7F-33A34F73A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8BD7D-FDE6-41A2-8A1E-E33C62D17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99BE07-F5DA-4B09-A6AB-EB77F3A05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271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725B4-D213-44DB-A905-14021850D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ECD8F-6B52-4E3A-B981-AE22D909E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6FEBF9-D0AE-49C1-A6D5-EF62A5574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296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34D06-FF4B-4A69-8241-A985D0C73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3D89E-C92C-40BC-8ACB-3780F1772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70904-F471-4227-AF97-C504CE45E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369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253FE-EB18-418C-A856-2E6243223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8973A-B260-4C21-B667-A72C8B348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CE49CC-CA6F-46D3-874B-8A53A9C06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919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CB453-FE57-4D9D-87AD-6C393DAF6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9CE61-FD60-4ED6-871A-5950CFDFF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4909BC-973C-40E5-95A5-91E323891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210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53E93-F180-4A7C-B475-1409C6BBC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60607-7143-4460-BB06-8CF1B50CE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C560C5-205D-4134-9B49-F0879334D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279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C8735-9117-45CC-8073-45141C9C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BFE79-F3C1-47C5-9500-4CDE7C687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36E65-2640-4FD6-BED3-953F2FB70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41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AFCBE-0211-4718-939E-E62F253AA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56D7C-EF64-4BC7-97C6-D9CF962CB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283AD6-A3F6-406E-931C-5A082C407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892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F888-BA76-4A42-80DE-4E0C76935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63435-1BA8-4F12-80D1-C4A389B23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EEF411-E838-4530-8367-DA1BCE2C6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46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srinivasrahul sapireddy</dc:creator>
  <cp:lastModifiedBy>srinivasrahul sapireddy</cp:lastModifiedBy>
  <cp:revision>12</cp:revision>
  <dcterms:created xsi:type="dcterms:W3CDTF">2020-05-18T14:27:00Z</dcterms:created>
  <dcterms:modified xsi:type="dcterms:W3CDTF">2020-05-18T15:08:14Z</dcterms:modified>
</cp:coreProperties>
</file>

<file path=docProps/thumbnail.jpeg>
</file>